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1544" y="80"/>
      </p:cViewPr>
      <p:guideLst>
        <p:guide orient="horz" pos="3185"/>
        <p:guide pos="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75DA-AC5C-0F43-83FA-078A0CD43494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1867-DE28-0248-8F57-7C5AE775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7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867-DE28-0248-8F57-7C5AE77536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9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4" cy="4691064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2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50D3-7D5B-6E4A-A483-C5FE1264850A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4353-592B-6741-BCF0-0D47167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33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48330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483306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48330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48330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483306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4" y="-152401"/>
            <a:ext cx="9330267" cy="72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</Words>
  <Application>Microsoft Macintosh PowerPoint</Application>
  <PresentationFormat>Letter Paper (8.5x11 in)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>Ohio Northern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 Flyer Landscape Version</dc:title>
  <dc:subject/>
  <dc:creator>Brian Myers for the Division of Organic Chemistry</dc:creator>
  <cp:keywords/>
  <dc:description>This was orgnially devised by Dr. Mary Boyd</dc:description>
  <cp:lastModifiedBy>Myers, Brian</cp:lastModifiedBy>
  <cp:revision>28</cp:revision>
  <cp:lastPrinted>2016-12-01T12:45:09Z</cp:lastPrinted>
  <dcterms:created xsi:type="dcterms:W3CDTF">2013-06-28T14:20:12Z</dcterms:created>
  <dcterms:modified xsi:type="dcterms:W3CDTF">2016-12-01T13:15:37Z</dcterms:modified>
  <cp:category/>
</cp:coreProperties>
</file>